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18" Type="http://schemas.microsoft.com/office/2007/relationships/hdphoto" Target="../media/hdphoto7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openxmlformats.org/officeDocument/2006/relationships/image" Target="../media/image6.jpeg"/><Relationship Id="rId19" Type="http://schemas.openxmlformats.org/officeDocument/2006/relationships/image" Target="../media/image11.jpeg"/><Relationship Id="rId4" Type="http://schemas.openxmlformats.org/officeDocument/2006/relationships/image" Target="../media/image3.jpe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microsoft.com/office/2007/relationships/hdphoto" Target="../media/hdphoto12.wdp"/><Relationship Id="rId17" Type="http://schemas.microsoft.com/office/2007/relationships/hdphoto" Target="../media/hdphoto14.wdp"/><Relationship Id="rId2" Type="http://schemas.openxmlformats.org/officeDocument/2006/relationships/image" Target="../media/image1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microsoft.com/office/2007/relationships/hdphoto" Target="../media/hdphoto13.wdp"/><Relationship Id="rId10" Type="http://schemas.microsoft.com/office/2007/relationships/hdphoto" Target="../media/hdphoto11.wdp"/><Relationship Id="rId19" Type="http://schemas.microsoft.com/office/2007/relationships/hdphoto" Target="../media/hdphoto15.wdp"/><Relationship Id="rId4" Type="http://schemas.microsoft.com/office/2007/relationships/hdphoto" Target="../media/hdphoto8.wdp"/><Relationship Id="rId9" Type="http://schemas.openxmlformats.org/officeDocument/2006/relationships/image" Target="../media/image15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5" descr="https://avatars.mds.yandex.net/get-pdb/1658344/1047c1d5-facf-4d3f-b7bd-4bd2fc0ced9b/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" r="30194" b="13321"/>
          <a:stretch/>
        </p:blipFill>
        <p:spPr bwMode="auto">
          <a:xfrm>
            <a:off x="-108520" y="-1"/>
            <a:ext cx="9310516" cy="68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mycdn.me/i?r=AyH4iRPQ2q0otWIFepML2LxRggL0V-YhmemCrkylHeg2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219" y="2317452"/>
            <a:ext cx="2723796" cy="204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i.mycdn.me/i?r=AyH4iRPQ2q0otWIFepML2LxRH4n86uinmPLwsieZOvOBEQ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72200" y="2303518"/>
            <a:ext cx="2771800" cy="201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Общее фото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46" b="7541"/>
          <a:stretch/>
        </p:blipFill>
        <p:spPr bwMode="auto">
          <a:xfrm>
            <a:off x="25219" y="4655737"/>
            <a:ext cx="3992587" cy="21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sRS3Gx8WclIegEaacrOuk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46" b="7541"/>
          <a:stretch/>
        </p:blipFill>
        <p:spPr bwMode="auto">
          <a:xfrm>
            <a:off x="5595033" y="4655738"/>
            <a:ext cx="3548967" cy="21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yH4iRPQ2q0otWIFepML2LxR-RZPukj8LOhPXUKqdjkdr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57392"/>
            <a:ext cx="4816823" cy="36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yH4iRPQ2q0otWIFepML2LxRNeDh50WOFOzpDudfUl51zQ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8961" y="-380719"/>
            <a:ext cx="2284319" cy="304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?r=AyH4iRPQ2q0otWIFepML2LxRTTOF16m7rS33dmy0MHI41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480" y="-382482"/>
            <a:ext cx="2294873" cy="30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i.mycdn.me/i?r=AyH4iRPQ2q0otWIFepML2LxRC-blLGxyUdwzBdkNppwLy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13" y="4655738"/>
            <a:ext cx="1600419" cy="2185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https://i.mycdn.me/i?r=AyH4iRPQ2q0otWIFepML2LxRDRe6yRkp_AV4twG7v5mNpA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021" b="21073"/>
          <a:stretch/>
        </p:blipFill>
        <p:spPr bwMode="auto">
          <a:xfrm>
            <a:off x="2712355" y="2317452"/>
            <a:ext cx="3784471" cy="17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861047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МБДОУДС №13 – 35 лет!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0" name="Picture 16" descr="https://i.mycdn.me/i?r=AyH4iRPQ2q0otWIFepML2LxRCzZVXT8Zye-h8FP1HLwqQ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63145" y="-8652"/>
            <a:ext cx="3082892" cy="23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3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3" name="Picture 25" descr="https://avatars.mds.yandex.net/get-pdb/1658344/1047c1d5-facf-4d3f-b7bd-4bd2fc0ced9b/ori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" r="30194" b="13321"/>
          <a:stretch/>
        </p:blipFill>
        <p:spPr bwMode="auto">
          <a:xfrm>
            <a:off x="-108520" y="-1"/>
            <a:ext cx="9310516" cy="68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mycdn.me/i?r=AyH4iRPQ2q0otWIFepML2LxRd80Y51YkwJdCqt04_kdqV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07233" y="2181857"/>
            <a:ext cx="1866237" cy="248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VvRNvkryMrPezRpPItSZd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7601" y="-385201"/>
            <a:ext cx="2311199" cy="30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yH4iRPQ2q0otWIFepML2LxRTvHx-VarhL2EgEQNisLI4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3081597" cy="23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yH4iRPQ2q0otWIFepML2LxRMFztr3S1_QGRJ6Hc-zCWY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27" y="2461529"/>
            <a:ext cx="2528610" cy="18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?r=AyH4iRPQ2q0otWIFepML2LxRecxQABdk4wEggpsGNolaH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1"/>
            <a:ext cx="3112742" cy="23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yH4iRPQ2q0otWIFepML2LxRWdU5TKskBM-vvW3CrBQZ2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95" y="4509120"/>
            <a:ext cx="3151905" cy="23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mycdn.me/i?r=AyH4iRPQ2q0otWIFepML2LxRmMQk25QpNfAr7ktu_1fSV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55" y="4509120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C:\оидли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1931" y="-421147"/>
            <a:ext cx="2342010" cy="312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s://i.mycdn.me/i?r=AyH4iRPQ2q0otWIFepML2LxRyu-mfvJqWMb-tcRZjI2t6w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2855" y="2492896"/>
            <a:ext cx="2488318" cy="186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01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2020-05-22T07:37:00Z</dcterms:created>
  <dcterms:modified xsi:type="dcterms:W3CDTF">2020-05-25T08:20:34Z</dcterms:modified>
</cp:coreProperties>
</file>