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6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5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8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7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8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4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2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DFAE-46DE-40C8-958B-1B676306B57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2C47-388F-45A5-A303-8389A6F76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mage?id=921580219689&amp;t=3&amp;plc=API&amp;viewToken=W9SlQ0kGdzQNLOPpIcpEEw&amp;tkn=*mupDgQDBjf2jPRCo3VW0YtFNgY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18" y="113499"/>
            <a:ext cx="3176602" cy="23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yH4iRPQ2q0otWIFepML2LxRDgzLlZ5L2cgMrRGDCA-q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1" y="55423"/>
            <a:ext cx="3254037" cy="24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mage?id=921580217129&amp;t=3&amp;plc=API&amp;viewToken=mHXSUxjaqt_7zQFwiUD7vw&amp;tkn=*M53h0Xg3wnyFUyI5RDZRi7uoMq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00" y="4221195"/>
            <a:ext cx="3271961" cy="24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mycdn.me/image?id=921580217385&amp;t=3&amp;plc=API&amp;viewToken=n1XElLXGB7oJ74rzNZvEUA&amp;tkn=*ZemqW2XpbGiEo_2koaGaO65y3_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4" y="4226915"/>
            <a:ext cx="3264334" cy="24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.mycdn.me/image?id=921580215337&amp;t=3&amp;plc=API&amp;viewToken=-CzZj0J4ZOBKTHNDXzfllg&amp;tkn=*arTNhocSXEbcfBT0tCSb7RlS1d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9" y="66127"/>
            <a:ext cx="3302927" cy="24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.mycdn.me/image?id=921580219177&amp;t=3&amp;plc=API&amp;viewToken=vW34njhqwrpUIcFGzMnMcw&amp;tkn=*wJmxg6nlgO7k5PfpTnqMSDiP3f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38" y="4221195"/>
            <a:ext cx="3289731" cy="24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550" y="2824681"/>
            <a:ext cx="1180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Выставка поделок из бросового материала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«Миллион идей из ненужных вещей!»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mage?id=921580228905&amp;t=3&amp;plc=API&amp;viewToken=ewxf3h3YkweOsrzVx4IzcQ&amp;tkn=*VoUL7qFsUnOT4EriA0jI_ySTnq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070195"/>
            <a:ext cx="2774723" cy="20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921580233257&amp;t=3&amp;plc=API&amp;viewToken=dF3Nk7OuahZel2N8K1MXKQ&amp;tkn=*AnEHYAHRfcDtxRxDmIcHwctiD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126872"/>
            <a:ext cx="2052731" cy="2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yH4iRPQ2q0otWIFepML2LxRUO50k-aejOHiU2vWb2UF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62" y="362139"/>
            <a:ext cx="2989170" cy="22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yH4iRPQ2q0otWIFepML2LxR96wdNpVGv7TiEnUl370hF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61" y="120731"/>
            <a:ext cx="2061942" cy="27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yH4iRPQ2q0otWIFepML2LxRfqIUUA_AXnuD5N6UxXxc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46" y="120731"/>
            <a:ext cx="2077770" cy="27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mycdn.me/i?r=AyH4iRPQ2q0otWIFepML2LxROcrn80LUDZXqsuvY_vCW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16" y="3083773"/>
            <a:ext cx="3068968" cy="23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mycdn.me/i?r=AyH4iRPQ2q0otWIFepML2LxRq0g1i7AeG7yi2iPZvPrEu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97" y="4488966"/>
            <a:ext cx="2989170" cy="22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mycdn.me/i?r=AyH4iRPQ2q0otWIFepML2LxRu0Aap3qqTJeCJMhcm77p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1879" y="3108685"/>
            <a:ext cx="2672084" cy="20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mycdn.me/i?r=AyH4iRPQ2q0otWIFepML2LxRgn5l3HHhY0LPmFy8qxJy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30" y="129553"/>
            <a:ext cx="2071154" cy="27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.mycdn.me/i?r=AyH4iRPQ2q0otWIFepML2LxRhHGhxPYG-yS2tELVtBbAa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97" y="4488966"/>
            <a:ext cx="2996060" cy="22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1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WXOx31h19829T2oN-Tp0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7101" y="408738"/>
            <a:ext cx="2448252" cy="18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I2IHD9F6VZ_xKvDkSeHo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89" y="102705"/>
            <a:ext cx="1836190" cy="24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yH4iRPQ2q0otWIFepML2LxRqPBfRLMKR1ec3Try8iW43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73" y="2854180"/>
            <a:ext cx="2967766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yH4iRPQ2q0otWIFepML2LxRK5NuAEec7LnU_GCfE9Rt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95" y="2854180"/>
            <a:ext cx="2962217" cy="22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mycdn.me/i?r=AyH4iRPQ2q0otWIFepML2LxRJuQRnpPBL-5MENwq9v0aA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 b="8888"/>
          <a:stretch/>
        </p:blipFill>
        <p:spPr bwMode="auto">
          <a:xfrm>
            <a:off x="9621711" y="5377756"/>
            <a:ext cx="2385768" cy="12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mycdn.me/i?r=AyH4iRPQ2q0otWIFepML2LxRAN6P_eoMO3Tv6-b0Qd_4f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94" y="102705"/>
            <a:ext cx="1836190" cy="24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.mycdn.me/image?id=921580221737&amp;t=3&amp;plc=API&amp;viewToken=sd90f8RkeRnZLc-rmYWzbQ&amp;tkn=*HA_uBZ0wIBjURkrt2PvgX68xqy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 r="3322" b="10293"/>
          <a:stretch/>
        </p:blipFill>
        <p:spPr bwMode="auto">
          <a:xfrm>
            <a:off x="7328365" y="5377756"/>
            <a:ext cx="2305401" cy="12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.mycdn.me/i?r=AyH4iRPQ2q0otWIFepML2LxROHT-kpENRUHtR91m2SF31Q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/>
          <a:stretch/>
        </p:blipFill>
        <p:spPr bwMode="auto">
          <a:xfrm>
            <a:off x="5461601" y="5376448"/>
            <a:ext cx="1953712" cy="12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i.mycdn.me/image?id=921580220969&amp;t=3&amp;plc=API&amp;viewToken=dtBJnRLEOm_PnFs6mSwVhA&amp;tkn=*Ky2FowbYpYAUB8C7OBa0ANy46-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5" y="2854180"/>
            <a:ext cx="5154436" cy="38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.mycdn.me/image?id=921580223529&amp;t=3&amp;plc=API&amp;viewToken=Nyluv3RlMTRJTY8ZIsXxug&amp;tkn=*j7iUYJ2nAkR4gBgHpxjfE_i-yw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62" y="102705"/>
            <a:ext cx="1836189" cy="24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i.mycdn.me/i?r=AyH4iRPQ2q0otWIFepML2LxRkzYOslpAoIU5JcgujoMfn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2066" y="408737"/>
            <a:ext cx="2448252" cy="18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s://i.mycdn.me/image?id=921580216617&amp;t=3&amp;plc=API&amp;viewToken=UVgWAe6iPGml7i6ffdseew&amp;tkn=*NDGSjDhab7e_635bO9mpyL5xN6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76" y="102707"/>
            <a:ext cx="1836188" cy="24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2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yH4iRPQ2q0otWIFepML2LxRVDiX9ejyFoScNLi_Y_lS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1" y="160807"/>
            <a:ext cx="1768759" cy="23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LFfPtUKXRnv1ufmleAx8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04" y="3401877"/>
            <a:ext cx="2480863" cy="33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mage?id=921580225833&amp;t=3&amp;plc=API&amp;viewToken=2x9woIaYQw0j54qO4vGTZA&amp;tkn=*GkIetpQNuuZRNQgG8uNuOPsTzU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37" y="160808"/>
            <a:ext cx="1768760" cy="23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mage?id=921580224297&amp;t=3&amp;plc=API&amp;viewToken=mJaYccAxouDfKbB-pZMLNw&amp;tkn=*0hTZOLYY6bBRm62MVD_41Ood0w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5774" y="455601"/>
            <a:ext cx="2358346" cy="17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mage?id=921580224041&amp;t=3&amp;plc=API&amp;viewToken=3twt7wa79WZ4ronCyoIRyA&amp;tkn=*5qZ_-bWELkRqN1aYYqNKLwb5no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23" y="160808"/>
            <a:ext cx="1768758" cy="23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mycdn.me/image?id=921580222761&amp;t=3&amp;plc=API&amp;viewToken=ikq8702zLZHLHB7MlPZPkQ&amp;tkn=*DW8_0CIzhOo6paTa5kwklVv2R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61" y="160808"/>
            <a:ext cx="1768760" cy="23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.mycdn.me/image?id=921580222505&amp;t=3&amp;plc=API&amp;viewToken=YNjeFKzGUKzkpU0_Bs52kg&amp;tkn=*muz333nK-T4mKK5N70fFErR58C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94" y="2659562"/>
            <a:ext cx="2480864" cy="33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.mycdn.me/image?id=921580228393&amp;t=3&amp;plc=API&amp;viewToken=b2kIHv7N5Bgq0DWwAVGRKg&amp;tkn=*a4-3Upz3PR3410Ieq-URDEEspB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0" y="3076394"/>
            <a:ext cx="3068485" cy="23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.mycdn.me/i?r=AyH4iRPQ2q0otWIFepML2LxR3mBIr5q-5trvkROIIWG4L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98" y="160808"/>
            <a:ext cx="1768760" cy="23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.mycdn.me/image?id=921580233769&amp;t=3&amp;plc=API&amp;viewToken=EN3lzaT4Orq1q7aJAlAHIg&amp;tkn=*8n9JgR_YaoYNcJqXD20CPMlHUx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17" y="4408331"/>
            <a:ext cx="3068486" cy="23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7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натлья</dc:creator>
  <cp:lastModifiedBy>натлья</cp:lastModifiedBy>
  <cp:revision>7</cp:revision>
  <dcterms:created xsi:type="dcterms:W3CDTF">2021-11-01T07:09:54Z</dcterms:created>
  <dcterms:modified xsi:type="dcterms:W3CDTF">2021-11-01T12:19:00Z</dcterms:modified>
</cp:coreProperties>
</file>